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0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экзомассажоров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 fontScale="90000"/>
          </a:bodyPr>
          <a:lstStyle/>
          <a:p>
            <a:r>
              <a:rPr lang="ru-RU" cap="none" dirty="0"/>
              <a:t>Диаграмма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704797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Функции программных средств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5924A-5320-A1A5-9B8E-05CD78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9" y="1207343"/>
            <a:ext cx="949775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90326-FD43-442D-BFD1-67AA617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63" y="618500"/>
            <a:ext cx="9208073" cy="60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6CB74-776E-47F5-9997-C557B7D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90206"/>
            <a:ext cx="767822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D4EAF-5CEA-EC77-C550-190A76DA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" y="792272"/>
            <a:ext cx="11435938" cy="5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Экзомассажоры, как инновационные устройства, предназначенные для терапевтического воздействия и улучшения качества жизни пользователей, требуют особого внимания в плане обеспечения их бесперебойной работы и своевременного обслуживания.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</a:t>
            </a:r>
            <a:r>
              <a:rPr lang="ru-RU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параметров экзомассажоров с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возможностью удаленного доступа для пользователей</a:t>
            </a: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алгоритмы анализа данных для выявления аномалий и формирования рекомендаций по предотвращению отказов технических 	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создание и сохранение различных вариантов настроек.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Home Assistant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???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</a:t>
            </a:r>
          </a:p>
        </p:txBody>
      </p:sp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непрерывного мониторинга технического состояния экзомассажоров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Предоставления возможности удаленного управления экзомассажорами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Повышение эффективности работы устройств за счет анализа полученных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надежности использования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Возможность использования экзомассажоров через систему подписки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механизмов мониторинга ключевых технических параметров экзомассажоров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21189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158031"/>
            <a:ext cx="10363826" cy="5512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345475"/>
            <a:ext cx="10363826" cy="5512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данных: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2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3546</TotalTime>
  <Words>470</Words>
  <Application>Microsoft Office PowerPoint</Application>
  <PresentationFormat>Широкоэкранный</PresentationFormat>
  <Paragraphs>73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 системы</vt:lpstr>
      <vt:lpstr>Средства разработки</vt:lpstr>
      <vt:lpstr>Диаграмма компонентов системы </vt:lpstr>
      <vt:lpstr>Диаграмма классов система </vt:lpstr>
      <vt:lpstr>Диаграмма вариантов использования</vt:lpstr>
      <vt:lpstr>Функции программных средств администратора</vt:lpstr>
      <vt:lpstr>Функции программных средств оператора</vt:lpstr>
      <vt:lpstr>Диаграмма последовательности загрузки прошивки</vt:lpstr>
      <vt:lpstr>Диаграмма последовательности поиска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</cp:lastModifiedBy>
  <cp:revision>52</cp:revision>
  <dcterms:created xsi:type="dcterms:W3CDTF">2020-06-09T08:10:54Z</dcterms:created>
  <dcterms:modified xsi:type="dcterms:W3CDTF">2024-05-29T06:49:55Z</dcterms:modified>
</cp:coreProperties>
</file>